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63" r:id="rId6"/>
    <p:sldId id="264" r:id="rId7"/>
    <p:sldId id="265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>
        <p:scale>
          <a:sx n="67" d="100"/>
          <a:sy n="67" d="100"/>
        </p:scale>
        <p:origin x="256" y="-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BDE11-D5D9-758B-1C0E-FD491F4722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1321"/>
            <a:ext cx="9144000" cy="1885532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D233A-A890-1856-725B-28ABD2AAC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6581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02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2ABC3-9EEC-7919-13C5-C0CAD073E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225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657AF-AA61-031C-2AA9-EBAE7D6FB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275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71E96-D69D-08C6-A863-2DD98E0B8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0723C-6A14-F51D-F787-CD593B54F3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67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F14AC-561F-A959-32D7-C1260ECAE2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67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643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652D3-476A-BD1D-B373-212EFA342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D11A44-B58E-1CFE-B3E1-CA01AB673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0C9B3-8029-D701-3459-8203AAF1E9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727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5D9590-7FD1-2A82-AE68-0F1C9FF280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32B7E7-8BA3-C6B1-02F9-276E87FAC1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727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974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E589E-8706-CA5F-38E5-B3DBA3764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4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976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efault - Li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Text">
            <a:extLst>
              <a:ext uri="{FF2B5EF4-FFF2-40B4-BE49-F238E27FC236}">
                <a16:creationId xmlns:a16="http://schemas.microsoft.com/office/drawing/2014/main" id="{44E52585-8E49-4E60-A6D1-7CF9F34ED075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914400" y="182880"/>
            <a:ext cx="10972800" cy="731520"/>
          </a:xfrm>
          <a:prstGeom prst="rect">
            <a:avLst/>
          </a:prstGeom>
        </p:spPr>
        <p:txBody>
          <a:bodyPr anchor="ctr" anchorCtr="0">
            <a:spAutoFit/>
          </a:bodyPr>
          <a:lstStyle>
            <a:lvl1pPr>
              <a:defRPr/>
            </a:lvl1pPr>
          </a:lstStyle>
          <a:p>
            <a:r>
              <a:rPr lang="en-US" dirty="0"/>
              <a:t>Heading</a:t>
            </a:r>
            <a:r>
              <a:rPr dirty="0"/>
              <a:t> Text</a:t>
            </a:r>
          </a:p>
        </p:txBody>
      </p:sp>
      <p:sp>
        <p:nvSpPr>
          <p:cNvPr id="4" name="Body Level One…">
            <a:extLst>
              <a:ext uri="{FF2B5EF4-FFF2-40B4-BE49-F238E27FC236}">
                <a16:creationId xmlns:a16="http://schemas.microsoft.com/office/drawing/2014/main" id="{58B0B547-51FF-4D3A-8AA2-EE9CE3CE23C0}"/>
              </a:ext>
            </a:extLst>
          </p:cNvPr>
          <p:cNvSpPr txBox="1">
            <a:spLocks noGrp="1"/>
          </p:cNvSpPr>
          <p:nvPr>
            <p:ph type="body" sz="half" idx="1" hasCustomPrompt="1"/>
          </p:nvPr>
        </p:nvSpPr>
        <p:spPr>
          <a:xfrm>
            <a:off x="914399" y="1213568"/>
            <a:ext cx="10972800" cy="4779728"/>
          </a:xfrm>
          <a:prstGeom prst="rect">
            <a:avLst/>
          </a:prstGeom>
        </p:spPr>
        <p:txBody>
          <a:bodyPr/>
          <a:lstStyle>
            <a:lvl1pPr marL="457200" indent="-457200"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2700"/>
            </a:lvl1pPr>
            <a:lvl2pPr marL="0" indent="0">
              <a:spcBef>
                <a:spcPts val="0"/>
              </a:spcBef>
              <a:buSzTx/>
              <a:buFontTx/>
              <a:buNone/>
              <a:defRPr sz="2800"/>
            </a:lvl2pPr>
            <a:lvl3pPr marL="0" indent="0">
              <a:spcBef>
                <a:spcPts val="0"/>
              </a:spcBef>
              <a:buSzTx/>
              <a:buFontTx/>
              <a:buNone/>
              <a:defRPr sz="2700"/>
            </a:lvl3pPr>
            <a:lvl4pPr marL="0" indent="0">
              <a:spcBef>
                <a:spcPts val="0"/>
              </a:spcBef>
              <a:buSzTx/>
              <a:buFontTx/>
              <a:buNone/>
              <a:defRPr sz="2700"/>
            </a:lvl4pPr>
            <a:lvl5pPr marL="0" indent="0">
              <a:spcBef>
                <a:spcPts val="0"/>
              </a:spcBef>
              <a:buSzTx/>
              <a:buFontTx/>
              <a:buNone/>
              <a:defRPr sz="27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Body Level One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Body Level Two</a:t>
            </a:r>
          </a:p>
          <a:p>
            <a:pPr marL="1188719" marR="0" lvl="2" indent="-274319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Body Level Three</a:t>
            </a:r>
          </a:p>
          <a:p>
            <a:pPr marL="1676400" marR="0" lvl="3" indent="-3048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Body Level Four</a:t>
            </a:r>
          </a:p>
          <a:p>
            <a:pPr marL="2133600" marR="0" lvl="4" indent="-3048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Body Level Five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ED5B24-8EA0-9C22-5FAF-F4586F0226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720" y="6217920"/>
            <a:ext cx="1449353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9988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22A9C1-482B-E582-9AB7-BE8D0611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3A28EA-5DA0-0775-B3A9-2ED532435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05C980-F1A1-4077-25A0-4E9A5F5B84B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720" y="6217920"/>
            <a:ext cx="1449353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70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name.org/author-opportunities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A92C-FBF9-4AD6-8486-52BF4F111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97774"/>
            <a:ext cx="10972800" cy="701731"/>
          </a:xfrm>
        </p:spPr>
        <p:txBody>
          <a:bodyPr/>
          <a:lstStyle/>
          <a:p>
            <a:r>
              <a:rPr lang="en-US" dirty="0"/>
              <a:t>SNAME Requirements for Presentations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EB425-46DD-48F2-89DB-7BFB909610C3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Company logos are allowed on title and closing slide only.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Commercial trade names or trademarked materials must be replaced with generic descriptions.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Text which is overtly commercial in tone or intent is prohibited.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Content should not overwrite the event logo in the lower right corner.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Font theme and size should be in accordance with those suggested in the PowerPoint Presentation Guidance Notes and used in the template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For more information on SNAME Publication Policies, visit the SNAME Author Opportunities </a:t>
            </a:r>
            <a:r>
              <a:rPr lang="en-US" sz="2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webpage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FF0000"/>
                </a:solidFill>
              </a:rPr>
              <a:t>Please delete this slide before submitting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34184882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157D5F8-16BA-B286-0A17-BC0808B118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695089"/>
            <a:ext cx="12192000" cy="6161475"/>
          </a:xfrm>
          <a:prstGeom prst="rect">
            <a:avLst/>
          </a:prstGeom>
        </p:spPr>
      </p:pic>
      <p:sp>
        <p:nvSpPr>
          <p:cNvPr id="6" name="The Presentation  Title Here">
            <a:extLst>
              <a:ext uri="{FF2B5EF4-FFF2-40B4-BE49-F238E27FC236}">
                <a16:creationId xmlns:a16="http://schemas.microsoft.com/office/drawing/2014/main" id="{12584A86-9A8F-28C3-D4E0-C5FCA03960AB}"/>
              </a:ext>
            </a:extLst>
          </p:cNvPr>
          <p:cNvSpPr txBox="1"/>
          <p:nvPr/>
        </p:nvSpPr>
        <p:spPr>
          <a:xfrm>
            <a:off x="515742" y="2777777"/>
            <a:ext cx="11164644" cy="644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lnSpc>
                <a:spcPct val="80000"/>
              </a:lnSpc>
              <a:defRPr sz="4700" b="1">
                <a:solidFill>
                  <a:srgbClr val="0A2240"/>
                </a:solidFill>
              </a:defRPr>
            </a:pPr>
            <a:r>
              <a:rPr dirty="0"/>
              <a:t>The Presentation</a:t>
            </a:r>
            <a:r>
              <a:rPr lang="en-US" dirty="0"/>
              <a:t> Title Here (Calibri Bold 47)</a:t>
            </a:r>
            <a:r>
              <a:rPr dirty="0"/>
              <a:t> </a:t>
            </a:r>
          </a:p>
        </p:txBody>
      </p:sp>
      <p:sp>
        <p:nvSpPr>
          <p:cNvPr id="7" name="Presented by">
            <a:extLst>
              <a:ext uri="{FF2B5EF4-FFF2-40B4-BE49-F238E27FC236}">
                <a16:creationId xmlns:a16="http://schemas.microsoft.com/office/drawing/2014/main" id="{8597F91E-E2EE-CF5B-A7DB-C438323E24E3}"/>
              </a:ext>
            </a:extLst>
          </p:cNvPr>
          <p:cNvSpPr txBox="1"/>
          <p:nvPr/>
        </p:nvSpPr>
        <p:spPr>
          <a:xfrm>
            <a:off x="582785" y="3485503"/>
            <a:ext cx="4604522" cy="3590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r">
              <a:defRPr sz="2000" b="1">
                <a:solidFill>
                  <a:srgbClr val="100951"/>
                </a:solidFill>
              </a:defRPr>
            </a:lvl1pPr>
          </a:lstStyle>
          <a:p>
            <a:pPr algn="l"/>
            <a:r>
              <a:rPr dirty="0"/>
              <a:t>Presented by</a:t>
            </a:r>
            <a:r>
              <a:rPr lang="en-US" dirty="0"/>
              <a:t>:  (Calibri Bold 20)  </a:t>
            </a:r>
            <a:endParaRPr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9C16236-CCFF-2FFB-10A7-60FA066865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746" y="60449"/>
            <a:ext cx="4141009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803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D8DC2-F451-9229-301F-483308298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082" y="270704"/>
            <a:ext cx="10515600" cy="922254"/>
          </a:xfrm>
        </p:spPr>
        <p:txBody>
          <a:bodyPr/>
          <a:lstStyle/>
          <a:p>
            <a:r>
              <a:rPr lang="en-US" dirty="0"/>
              <a:t>Title and Content Template (Arial 44)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529F4-05DC-5D61-0F70-BF5AAA663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2285"/>
            <a:ext cx="10515600" cy="4495800"/>
          </a:xfrm>
        </p:spPr>
        <p:txBody>
          <a:bodyPr/>
          <a:lstStyle/>
          <a:p>
            <a:r>
              <a:rPr lang="en-US" dirty="0"/>
              <a:t>Calibri 32</a:t>
            </a:r>
          </a:p>
          <a:p>
            <a:pPr lvl="1"/>
            <a:r>
              <a:rPr lang="en-US" dirty="0"/>
              <a:t>Calibri 28</a:t>
            </a:r>
          </a:p>
          <a:p>
            <a:pPr lvl="2"/>
            <a:r>
              <a:rPr lang="en-US" dirty="0"/>
              <a:t>Calibri 24</a:t>
            </a:r>
          </a:p>
          <a:p>
            <a:pPr lvl="3"/>
            <a:r>
              <a:rPr lang="en-US" dirty="0"/>
              <a:t>Calibri 20</a:t>
            </a:r>
          </a:p>
          <a:p>
            <a:pPr lvl="4"/>
            <a:r>
              <a:rPr lang="en-US" dirty="0"/>
              <a:t>Calibri 20</a:t>
            </a:r>
          </a:p>
        </p:txBody>
      </p:sp>
    </p:spTree>
    <p:extLst>
      <p:ext uri="{BB962C8B-B14F-4D97-AF65-F5344CB8AC3E}">
        <p14:creationId xmlns:p14="http://schemas.microsoft.com/office/powerpoint/2010/main" val="175068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B9DCA-36EC-3296-199C-5E3001C87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01" y="288234"/>
            <a:ext cx="10515600" cy="885618"/>
          </a:xfrm>
        </p:spPr>
        <p:txBody>
          <a:bodyPr/>
          <a:lstStyle/>
          <a:p>
            <a:r>
              <a:rPr lang="en-US" dirty="0"/>
              <a:t>Comparison Template (Arial 44)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1B763-750B-9351-C5D6-592AAEA8A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7757" y="1636297"/>
            <a:ext cx="5157787" cy="500605"/>
          </a:xfrm>
        </p:spPr>
        <p:txBody>
          <a:bodyPr/>
          <a:lstStyle/>
          <a:p>
            <a:r>
              <a:rPr lang="en-US" dirty="0"/>
              <a:t>Calibri Bold 24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BFD4B6-76B3-A3AB-664F-F0752E811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7757" y="2095424"/>
            <a:ext cx="5157787" cy="3683748"/>
          </a:xfrm>
        </p:spPr>
        <p:txBody>
          <a:bodyPr/>
          <a:lstStyle/>
          <a:p>
            <a:r>
              <a:rPr lang="en-US" dirty="0"/>
              <a:t>Calibri 32</a:t>
            </a:r>
          </a:p>
          <a:p>
            <a:pPr lvl="1"/>
            <a:r>
              <a:rPr lang="en-US" dirty="0"/>
              <a:t>Calibri 28</a:t>
            </a:r>
          </a:p>
          <a:p>
            <a:pPr lvl="2"/>
            <a:r>
              <a:rPr lang="en-US" dirty="0"/>
              <a:t>Calibri 24</a:t>
            </a:r>
          </a:p>
          <a:p>
            <a:pPr lvl="3"/>
            <a:r>
              <a:rPr lang="en-US" dirty="0"/>
              <a:t>Calibri 20</a:t>
            </a:r>
          </a:p>
          <a:p>
            <a:pPr lvl="4"/>
            <a:r>
              <a:rPr lang="en-US" dirty="0"/>
              <a:t>Calibri 20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EF48C3-019A-7DDE-D18B-E69BDD6133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0169" y="1636297"/>
            <a:ext cx="5183188" cy="500605"/>
          </a:xfrm>
        </p:spPr>
        <p:txBody>
          <a:bodyPr/>
          <a:lstStyle/>
          <a:p>
            <a:r>
              <a:rPr lang="en-US" dirty="0"/>
              <a:t>Calibri Bold 24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AD2A53-0D32-7D6C-98AB-A72DA5CF15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0169" y="2095424"/>
            <a:ext cx="5183188" cy="3683748"/>
          </a:xfrm>
        </p:spPr>
        <p:txBody>
          <a:bodyPr/>
          <a:lstStyle/>
          <a:p>
            <a:r>
              <a:rPr lang="en-US" dirty="0"/>
              <a:t>Calibri 32</a:t>
            </a:r>
          </a:p>
          <a:p>
            <a:pPr lvl="1"/>
            <a:r>
              <a:rPr lang="en-US" dirty="0"/>
              <a:t>Calibri 28</a:t>
            </a:r>
          </a:p>
          <a:p>
            <a:pPr lvl="2"/>
            <a:r>
              <a:rPr lang="en-US" dirty="0"/>
              <a:t>Calibri 24</a:t>
            </a:r>
          </a:p>
          <a:p>
            <a:pPr lvl="3"/>
            <a:r>
              <a:rPr lang="en-US" dirty="0"/>
              <a:t>Calibri 20</a:t>
            </a:r>
          </a:p>
          <a:p>
            <a:pPr lvl="4"/>
            <a:r>
              <a:rPr lang="en-US" dirty="0"/>
              <a:t>Calibri 20</a:t>
            </a:r>
          </a:p>
        </p:txBody>
      </p:sp>
    </p:spTree>
    <p:extLst>
      <p:ext uri="{BB962C8B-B14F-4D97-AF65-F5344CB8AC3E}">
        <p14:creationId xmlns:p14="http://schemas.microsoft.com/office/powerpoint/2010/main" val="483302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0CEEE-E7B5-0F55-0655-475E57211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083" y="265736"/>
            <a:ext cx="10515600" cy="938296"/>
          </a:xfrm>
        </p:spPr>
        <p:txBody>
          <a:bodyPr/>
          <a:lstStyle/>
          <a:p>
            <a:r>
              <a:rPr lang="en-US" dirty="0"/>
              <a:t>Two Content Template (Arial 44)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B4436-653E-A19C-ECCD-3746C2D8CF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37115"/>
            <a:ext cx="5181600" cy="4494980"/>
          </a:xfrm>
        </p:spPr>
        <p:txBody>
          <a:bodyPr/>
          <a:lstStyle/>
          <a:p>
            <a:r>
              <a:rPr lang="en-US" dirty="0"/>
              <a:t>Calibri 32</a:t>
            </a:r>
          </a:p>
          <a:p>
            <a:pPr lvl="1"/>
            <a:r>
              <a:rPr lang="en-US" dirty="0"/>
              <a:t>Calibri 28</a:t>
            </a:r>
          </a:p>
          <a:p>
            <a:pPr lvl="2"/>
            <a:r>
              <a:rPr lang="en-US" dirty="0"/>
              <a:t>Calibri 24</a:t>
            </a:r>
          </a:p>
          <a:p>
            <a:pPr lvl="3"/>
            <a:r>
              <a:rPr lang="en-US" dirty="0"/>
              <a:t>Calibri 20</a:t>
            </a:r>
          </a:p>
          <a:p>
            <a:pPr lvl="4"/>
            <a:r>
              <a:rPr lang="en-US" dirty="0"/>
              <a:t>Calibri 20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F7FDEB-63C0-ACA0-E7C2-8C8278627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37115"/>
            <a:ext cx="5181600" cy="4494980"/>
          </a:xfrm>
        </p:spPr>
        <p:txBody>
          <a:bodyPr/>
          <a:lstStyle/>
          <a:p>
            <a:r>
              <a:rPr lang="en-US" dirty="0"/>
              <a:t>Calibri 32</a:t>
            </a:r>
          </a:p>
          <a:p>
            <a:pPr lvl="1"/>
            <a:r>
              <a:rPr lang="en-US" dirty="0"/>
              <a:t>Calibri 28</a:t>
            </a:r>
          </a:p>
          <a:p>
            <a:pPr lvl="2"/>
            <a:r>
              <a:rPr lang="en-US" dirty="0"/>
              <a:t>Calibri 24</a:t>
            </a:r>
          </a:p>
          <a:p>
            <a:pPr lvl="3"/>
            <a:r>
              <a:rPr lang="en-US" dirty="0"/>
              <a:t>Calibri 20</a:t>
            </a:r>
          </a:p>
          <a:p>
            <a:pPr lvl="4"/>
            <a:r>
              <a:rPr lang="en-US" dirty="0"/>
              <a:t>Calibri 20</a:t>
            </a:r>
          </a:p>
        </p:txBody>
      </p:sp>
    </p:spTree>
    <p:extLst>
      <p:ext uri="{BB962C8B-B14F-4D97-AF65-F5344CB8AC3E}">
        <p14:creationId xmlns:p14="http://schemas.microsoft.com/office/powerpoint/2010/main" val="363278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C24DF-74FA-FEFD-09AA-7ED1AB476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053" y="275675"/>
            <a:ext cx="10515600" cy="938296"/>
          </a:xfrm>
        </p:spPr>
        <p:txBody>
          <a:bodyPr>
            <a:normAutofit fontScale="90000"/>
          </a:bodyPr>
          <a:lstStyle/>
          <a:p>
            <a:r>
              <a:rPr lang="en-US" dirty="0"/>
              <a:t>Title Only – Use for Large Graphics (Arial 44)</a:t>
            </a:r>
          </a:p>
        </p:txBody>
      </p:sp>
    </p:spTree>
    <p:extLst>
      <p:ext uri="{BB962C8B-B14F-4D97-AF65-F5344CB8AC3E}">
        <p14:creationId xmlns:p14="http://schemas.microsoft.com/office/powerpoint/2010/main" val="679506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D8DC6C-F6BD-97E0-51EB-1D2B37EDE5C0}"/>
              </a:ext>
            </a:extLst>
          </p:cNvPr>
          <p:cNvSpPr txBox="1"/>
          <p:nvPr/>
        </p:nvSpPr>
        <p:spPr>
          <a:xfrm>
            <a:off x="2735179" y="2181726"/>
            <a:ext cx="71226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Blank slide to be use where a slide heading is not wanted.</a:t>
            </a:r>
          </a:p>
          <a:p>
            <a:r>
              <a:rPr lang="en-US" dirty="0"/>
              <a:t>For text use fonts based on other slide templates and Guidance document.</a:t>
            </a:r>
          </a:p>
          <a:p>
            <a:r>
              <a:rPr lang="en-US" b="1" dirty="0">
                <a:solidFill>
                  <a:srgbClr val="FF0000"/>
                </a:solidFill>
              </a:rPr>
              <a:t>DELETE THIS TEXT BOX BEFORE ADDING YOUR MATERIAL</a:t>
            </a:r>
          </a:p>
        </p:txBody>
      </p:sp>
    </p:spTree>
    <p:extLst>
      <p:ext uri="{BB962C8B-B14F-4D97-AF65-F5344CB8AC3E}">
        <p14:creationId xmlns:p14="http://schemas.microsoft.com/office/powerpoint/2010/main" val="3697083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FD6DA31-2F73-4630-AF5F-F569E83C7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970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5D4705D-4D98-7FDC-74A9-8B23FC8DC905}"/>
              </a:ext>
            </a:extLst>
          </p:cNvPr>
          <p:cNvSpPr txBox="1"/>
          <p:nvPr/>
        </p:nvSpPr>
        <p:spPr>
          <a:xfrm>
            <a:off x="52138" y="2466660"/>
            <a:ext cx="12075698" cy="15696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3200" b="1" dirty="0"/>
              <a:t>Thank you for your attention</a:t>
            </a:r>
            <a:r>
              <a:rPr kumimoji="0" lang="en-US" sz="3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rPr>
              <a:t> this concludes the presentation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3200" b="1" dirty="0"/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200" b="1" dirty="0"/>
              <a:t>Questions? </a:t>
            </a:r>
            <a:endParaRPr kumimoji="0" lang="en-US" sz="3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DB60EF6-00A5-A039-306B-3DD0C3696B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720" y="6217920"/>
            <a:ext cx="1449353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324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NAME SMC 2026 Draft RA 2026-04-08.pptx" id="{B1561009-F1C8-4E5A-A936-6EAE50A40996}" vid="{FEDD83BC-BC5A-4CC6-ADCB-A7DB5C942B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SNAME SMC 2026 FINAL 2026-04-14</Template>
  <TotalTime>0</TotalTime>
  <Words>248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SNAME Requirements for Presentations</vt:lpstr>
      <vt:lpstr>PowerPoint Presentation</vt:lpstr>
      <vt:lpstr>Title and Content Template (Arial 44)</vt:lpstr>
      <vt:lpstr>Comparison Template (Arial 44)</vt:lpstr>
      <vt:lpstr>Two Content Template (Arial 44)</vt:lpstr>
      <vt:lpstr>Title Only – Use for Large Graphics (Arial 44)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Rachael Gass</dc:creator>
  <cp:lastModifiedBy>Rachael Gass</cp:lastModifiedBy>
  <cp:revision>1</cp:revision>
  <dcterms:created xsi:type="dcterms:W3CDTF">2026-06-09T18:13:41Z</dcterms:created>
  <dcterms:modified xsi:type="dcterms:W3CDTF">2026-06-09T18:14:26Z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d88f0ad-91f6-40dd-9031-0d2229cceeb8_Enabled">
    <vt:lpwstr>true</vt:lpwstr>
  </property>
  <property fmtid="{D5CDD505-2E9C-101B-9397-08002B2CF9AE}" pid="3" name="MSIP_Label_fd88f0ad-91f6-40dd-9031-0d2229cceeb8_SetDate">
    <vt:lpwstr>2026-02-17T18:16:02Z</vt:lpwstr>
  </property>
  <property fmtid="{D5CDD505-2E9C-101B-9397-08002B2CF9AE}" pid="4" name="MSIP_Label_fd88f0ad-91f6-40dd-9031-0d2229cceeb8_Method">
    <vt:lpwstr>Standard</vt:lpwstr>
  </property>
  <property fmtid="{D5CDD505-2E9C-101B-9397-08002B2CF9AE}" pid="5" name="MSIP_Label_fd88f0ad-91f6-40dd-9031-0d2229cceeb8_Name">
    <vt:lpwstr>SNAME Public</vt:lpwstr>
  </property>
  <property fmtid="{D5CDD505-2E9C-101B-9397-08002B2CF9AE}" pid="6" name="MSIP_Label_fd88f0ad-91f6-40dd-9031-0d2229cceeb8_SiteId">
    <vt:lpwstr>1ef10ea5-71de-4a00-ad26-10652b6d1a44</vt:lpwstr>
  </property>
  <property fmtid="{D5CDD505-2E9C-101B-9397-08002B2CF9AE}" pid="7" name="MSIP_Label_fd88f0ad-91f6-40dd-9031-0d2229cceeb8_ActionId">
    <vt:lpwstr>01158eaa-2973-473e-8bd0-5f37757c83fd</vt:lpwstr>
  </property>
  <property fmtid="{D5CDD505-2E9C-101B-9397-08002B2CF9AE}" pid="8" name="MSIP_Label_fd88f0ad-91f6-40dd-9031-0d2229cceeb8_ContentBits">
    <vt:lpwstr>0</vt:lpwstr>
  </property>
  <property fmtid="{D5CDD505-2E9C-101B-9397-08002B2CF9AE}" pid="9" name="MSIP_Label_fd88f0ad-91f6-40dd-9031-0d2229cceeb8_Tag">
    <vt:lpwstr>10, 3, 0, 1</vt:lpwstr>
  </property>
</Properties>
</file>