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3" r:id="rId6"/>
    <p:sldId id="264" r:id="rId7"/>
    <p:sldId id="265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DE11-D5D9-758B-1C0E-FD491F472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041" y="1643732"/>
            <a:ext cx="9144000" cy="188553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D233A-A890-1856-725B-28ABD2AA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2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ABC3-9EEC-7919-13C5-C0CAD073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657AF-AA61-031C-2AA9-EBAE7D6FB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75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1E96-D69D-08C6-A863-2DD98E0B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723C-6A14-F51D-F787-CD593B54F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6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F14AC-561F-A959-32D7-C1260ECAE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6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52D3-476A-BD1D-B373-212EFA34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11A44-B58E-1CFE-B3E1-CA01AB673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0C9B3-8029-D701-3459-8203AAF1E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72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D9590-7FD1-2A82-AE68-0F1C9FF28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2B7E7-8BA3-C6B1-02F9-276E87FAC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72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74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589E-8706-CA5F-38E5-B3DBA376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4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6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- Li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>
            <a:extLst>
              <a:ext uri="{FF2B5EF4-FFF2-40B4-BE49-F238E27FC236}">
                <a16:creationId xmlns:a16="http://schemas.microsoft.com/office/drawing/2014/main" id="{44E52585-8E49-4E60-A6D1-7CF9F34ED07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14400" y="182880"/>
            <a:ext cx="10972800" cy="73152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Heading</a:t>
            </a:r>
            <a:r>
              <a:rPr dirty="0"/>
              <a:t> Text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58B0B547-51FF-4D3A-8AA2-EE9CE3CE23C0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14399" y="1213568"/>
            <a:ext cx="10972800" cy="4779728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700"/>
            </a:lvl1pPr>
            <a:lvl2pPr marL="0" indent="0">
              <a:spcBef>
                <a:spcPts val="0"/>
              </a:spcBef>
              <a:buSzTx/>
              <a:buFontTx/>
              <a:buNone/>
              <a:defRPr sz="2800"/>
            </a:lvl2pPr>
            <a:lvl3pPr marL="0" indent="0">
              <a:spcBef>
                <a:spcPts val="0"/>
              </a:spcBef>
              <a:buSzTx/>
              <a:buFontTx/>
              <a:buNone/>
              <a:defRPr sz="2700"/>
            </a:lvl3pPr>
            <a:lvl4pPr marL="0" indent="0">
              <a:spcBef>
                <a:spcPts val="0"/>
              </a:spcBef>
              <a:buSzTx/>
              <a:buFontTx/>
              <a:buNone/>
              <a:defRPr sz="2700"/>
            </a:lvl4pPr>
            <a:lvl5pPr marL="0" indent="0">
              <a:spcBef>
                <a:spcPts val="0"/>
              </a:spcBef>
              <a:buSzTx/>
              <a:buFontTx/>
              <a:buNone/>
              <a:defRPr sz="27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One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Two</a:t>
            </a:r>
          </a:p>
          <a:p>
            <a:pPr marL="1188719" marR="0" lvl="2" indent="-274319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Three</a:t>
            </a:r>
          </a:p>
          <a:p>
            <a:pPr marL="1676400" marR="0" lvl="3" indent="-30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Four</a:t>
            </a:r>
          </a:p>
          <a:p>
            <a:pPr marL="2133600" marR="0" lvl="4" indent="-30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Body Level Five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468DC-E8BE-C35E-E9B5-77D5AF0BA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0" y="6309360"/>
            <a:ext cx="369824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FA3E4-EBDC-8749-346B-CC8F9E2FF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6309360"/>
            <a:ext cx="36982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9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2A9C1-482B-E582-9AB7-BE8D0611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A28EA-5DA0-0775-B3A9-2ED532435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92563-79EA-6BFA-D978-86AA3E54D6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6309360"/>
            <a:ext cx="36982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name.org/author-opportuniti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A92C-FBF9-4AD6-8486-52BF4F11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7774"/>
            <a:ext cx="10972800" cy="701731"/>
          </a:xfrm>
        </p:spPr>
        <p:txBody>
          <a:bodyPr/>
          <a:lstStyle/>
          <a:p>
            <a:r>
              <a:rPr lang="en-US" dirty="0"/>
              <a:t>SNAME Requirements for 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EB425-46DD-48F2-89DB-7BFB909610C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Company logos are allowed on title and closing slide only.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Commercial trade names or trademarked materials must be replaced with generic descriptions.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Text which is overtly commercial in tone or intent is prohibited.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Content should not overwrite the event logo in the lower right corner.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Font theme and size should be in accordance with those suggested in the PowerPoint Presentation Guidance Notes and used in the template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more information on SNAME Publication Policies, visit the SNAME Author Opportunities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webpage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Please delete this slide before submitting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184882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57D5F8-16BA-B286-0A17-BC0808B11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668"/>
            <a:ext cx="12192000" cy="6161475"/>
          </a:xfrm>
          <a:prstGeom prst="rect">
            <a:avLst/>
          </a:prstGeom>
        </p:spPr>
      </p:pic>
      <p:sp>
        <p:nvSpPr>
          <p:cNvPr id="6" name="The Presentation  Title Here">
            <a:extLst>
              <a:ext uri="{FF2B5EF4-FFF2-40B4-BE49-F238E27FC236}">
                <a16:creationId xmlns:a16="http://schemas.microsoft.com/office/drawing/2014/main" id="{12584A86-9A8F-28C3-D4E0-C5FCA03960AB}"/>
              </a:ext>
            </a:extLst>
          </p:cNvPr>
          <p:cNvSpPr txBox="1"/>
          <p:nvPr/>
        </p:nvSpPr>
        <p:spPr>
          <a:xfrm>
            <a:off x="700709" y="3435181"/>
            <a:ext cx="11164644" cy="64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4700" b="1">
                <a:solidFill>
                  <a:srgbClr val="0A2240"/>
                </a:solidFill>
              </a:defRPr>
            </a:pPr>
            <a:r>
              <a:rPr dirty="0"/>
              <a:t>The Presentation</a:t>
            </a:r>
            <a:r>
              <a:rPr lang="en-US" dirty="0"/>
              <a:t> Title Here (Calibri Bold 47)</a:t>
            </a:r>
            <a:r>
              <a:rPr dirty="0"/>
              <a:t> </a:t>
            </a:r>
          </a:p>
        </p:txBody>
      </p:sp>
      <p:sp>
        <p:nvSpPr>
          <p:cNvPr id="7" name="Presented by">
            <a:extLst>
              <a:ext uri="{FF2B5EF4-FFF2-40B4-BE49-F238E27FC236}">
                <a16:creationId xmlns:a16="http://schemas.microsoft.com/office/drawing/2014/main" id="{8597F91E-E2EE-CF5B-A7DB-C438323E24E3}"/>
              </a:ext>
            </a:extLst>
          </p:cNvPr>
          <p:cNvSpPr txBox="1"/>
          <p:nvPr/>
        </p:nvSpPr>
        <p:spPr>
          <a:xfrm>
            <a:off x="767752" y="4142907"/>
            <a:ext cx="460452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r">
              <a:defRPr sz="2000" b="1">
                <a:solidFill>
                  <a:srgbClr val="100951"/>
                </a:solidFill>
              </a:defRPr>
            </a:lvl1pPr>
          </a:lstStyle>
          <a:p>
            <a:pPr algn="l"/>
            <a:r>
              <a:rPr dirty="0"/>
              <a:t>Presented by</a:t>
            </a:r>
            <a:r>
              <a:rPr lang="en-US" dirty="0"/>
              <a:t>:  (Calibri Bold 20)  </a:t>
            </a:r>
            <a:endParaRPr dirty="0"/>
          </a:p>
        </p:txBody>
      </p:sp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F67D1C0C-24BF-21FD-DDA1-EBA828EB0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0"/>
            <a:ext cx="2540000" cy="21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0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8DC2-F451-9229-301F-48330829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82" y="270704"/>
            <a:ext cx="10515600" cy="922254"/>
          </a:xfrm>
        </p:spPr>
        <p:txBody>
          <a:bodyPr/>
          <a:lstStyle/>
          <a:p>
            <a:r>
              <a:rPr lang="en-US" dirty="0"/>
              <a:t>Title and Content Template (Arial 44)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29F4-05DC-5D61-0F70-BF5AAA66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285"/>
            <a:ext cx="10515600" cy="4495800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</p:spTree>
    <p:extLst>
      <p:ext uri="{BB962C8B-B14F-4D97-AF65-F5344CB8AC3E}">
        <p14:creationId xmlns:p14="http://schemas.microsoft.com/office/powerpoint/2010/main" val="17506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9DCA-36EC-3296-199C-5E3001C8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01" y="288234"/>
            <a:ext cx="10515600" cy="885618"/>
          </a:xfrm>
        </p:spPr>
        <p:txBody>
          <a:bodyPr/>
          <a:lstStyle/>
          <a:p>
            <a:r>
              <a:rPr lang="en-US" dirty="0"/>
              <a:t>Comparison Template (Arial 44)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1B763-750B-9351-C5D6-592AAEA8A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757" y="1636297"/>
            <a:ext cx="5157787" cy="500605"/>
          </a:xfrm>
        </p:spPr>
        <p:txBody>
          <a:bodyPr/>
          <a:lstStyle/>
          <a:p>
            <a:r>
              <a:rPr lang="en-US" dirty="0"/>
              <a:t>Calibri Bold 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FD4B6-76B3-A3AB-664F-F0752E811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757" y="2095424"/>
            <a:ext cx="5157787" cy="3683748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F48C3-019A-7DDE-D18B-E69BDD613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0169" y="1636297"/>
            <a:ext cx="5183188" cy="500605"/>
          </a:xfrm>
        </p:spPr>
        <p:txBody>
          <a:bodyPr/>
          <a:lstStyle/>
          <a:p>
            <a:r>
              <a:rPr lang="en-US" dirty="0"/>
              <a:t>Calibri Bold 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D2A53-0D32-7D6C-98AB-A72DA5CF1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0169" y="2095424"/>
            <a:ext cx="5183188" cy="3683748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</p:spTree>
    <p:extLst>
      <p:ext uri="{BB962C8B-B14F-4D97-AF65-F5344CB8AC3E}">
        <p14:creationId xmlns:p14="http://schemas.microsoft.com/office/powerpoint/2010/main" val="48330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CEEE-E7B5-0F55-0655-475E5721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83" y="265736"/>
            <a:ext cx="10515600" cy="938296"/>
          </a:xfrm>
        </p:spPr>
        <p:txBody>
          <a:bodyPr/>
          <a:lstStyle/>
          <a:p>
            <a:r>
              <a:rPr lang="en-US" dirty="0"/>
              <a:t>Two Content Template (Arial 44)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4436-653E-A19C-ECCD-3746C2D8C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7115"/>
            <a:ext cx="5181600" cy="4494980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7FDEB-63C0-ACA0-E7C2-8C8278627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7115"/>
            <a:ext cx="5181600" cy="4494980"/>
          </a:xfrm>
        </p:spPr>
        <p:txBody>
          <a:bodyPr/>
          <a:lstStyle/>
          <a:p>
            <a:r>
              <a:rPr lang="en-US" dirty="0"/>
              <a:t>Calibri 32</a:t>
            </a:r>
          </a:p>
          <a:p>
            <a:pPr lvl="1"/>
            <a:r>
              <a:rPr lang="en-US" dirty="0"/>
              <a:t>Calibri 28</a:t>
            </a:r>
          </a:p>
          <a:p>
            <a:pPr lvl="2"/>
            <a:r>
              <a:rPr lang="en-US" dirty="0"/>
              <a:t>Calibri 24</a:t>
            </a:r>
          </a:p>
          <a:p>
            <a:pPr lvl="3"/>
            <a:r>
              <a:rPr lang="en-US" dirty="0"/>
              <a:t>Calibri 20</a:t>
            </a:r>
          </a:p>
          <a:p>
            <a:pPr lvl="4"/>
            <a:r>
              <a:rPr lang="en-US" dirty="0"/>
              <a:t>Calibri 20</a:t>
            </a:r>
          </a:p>
        </p:txBody>
      </p:sp>
    </p:spTree>
    <p:extLst>
      <p:ext uri="{BB962C8B-B14F-4D97-AF65-F5344CB8AC3E}">
        <p14:creationId xmlns:p14="http://schemas.microsoft.com/office/powerpoint/2010/main" val="363278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24DF-74FA-FEFD-09AA-7ED1AB47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275675"/>
            <a:ext cx="10515600" cy="938296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Only – Use for Large Graphics (Arial 44)</a:t>
            </a:r>
          </a:p>
        </p:txBody>
      </p:sp>
    </p:spTree>
    <p:extLst>
      <p:ext uri="{BB962C8B-B14F-4D97-AF65-F5344CB8AC3E}">
        <p14:creationId xmlns:p14="http://schemas.microsoft.com/office/powerpoint/2010/main" val="67950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8DC6C-F6BD-97E0-51EB-1D2B37EDE5C0}"/>
              </a:ext>
            </a:extLst>
          </p:cNvPr>
          <p:cNvSpPr txBox="1"/>
          <p:nvPr/>
        </p:nvSpPr>
        <p:spPr>
          <a:xfrm>
            <a:off x="2735179" y="2181726"/>
            <a:ext cx="712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Blank slide to be use where a slide heading is not wanted.</a:t>
            </a:r>
          </a:p>
          <a:p>
            <a:r>
              <a:rPr lang="en-US" dirty="0"/>
              <a:t>For text use fonts based on other slide templates and Guidance document.</a:t>
            </a:r>
          </a:p>
          <a:p>
            <a:r>
              <a:rPr lang="en-US" b="1" dirty="0">
                <a:solidFill>
                  <a:srgbClr val="FF0000"/>
                </a:solidFill>
              </a:rPr>
              <a:t>DELETE THIS TEXT BOX BEFORE ADDING YOUR MATERIAL</a:t>
            </a:r>
          </a:p>
        </p:txBody>
      </p:sp>
    </p:spTree>
    <p:extLst>
      <p:ext uri="{BB962C8B-B14F-4D97-AF65-F5344CB8AC3E}">
        <p14:creationId xmlns:p14="http://schemas.microsoft.com/office/powerpoint/2010/main" val="369708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6DA31-2F73-4630-AF5F-F569E83C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4705D-4D98-7FDC-74A9-8B23FC8DC905}"/>
              </a:ext>
            </a:extLst>
          </p:cNvPr>
          <p:cNvSpPr txBox="1"/>
          <p:nvPr/>
        </p:nvSpPr>
        <p:spPr>
          <a:xfrm>
            <a:off x="52138" y="2466660"/>
            <a:ext cx="12075698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3200" b="1" dirty="0"/>
              <a:t>Thank you for your attention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this concludes the presentation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b="1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Questions?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069EE-44CF-AF4B-5964-B1DE1B520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6309360"/>
            <a:ext cx="370059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2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ST 2025 PowerPoint Final.potx" id="{A313D099-4226-40FF-83C3-789157932F65}" vid="{26833F49-2851-4CFB-AA9D-6187E4D0C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FAST 2025 PowerPoint Final</Template>
  <TotalTime>0</TotalTime>
  <Words>248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SNAME Requirements for Presentations</vt:lpstr>
      <vt:lpstr>PowerPoint Presentation</vt:lpstr>
      <vt:lpstr>Title and Content Template (Arial 44)</vt:lpstr>
      <vt:lpstr>Comparison Template (Arial 44)</vt:lpstr>
      <vt:lpstr>Two Content Template (Arial 44)</vt:lpstr>
      <vt:lpstr>Title Only – Use for Large Graphics (Arial 44)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Rachael Gass</dc:creator>
  <cp:lastModifiedBy>Rachael Gass</cp:lastModifiedBy>
  <cp:revision>1</cp:revision>
  <dcterms:created xsi:type="dcterms:W3CDTF">2025-06-02T18:10:36Z</dcterms:created>
  <dcterms:modified xsi:type="dcterms:W3CDTF">2025-06-02T18:11:12Z</dcterms:modified>
</cp:coreProperties>
</file>